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1"/>
  </p:sldMasterIdLst>
  <p:sldIdLst>
    <p:sldId id="260" r:id="rId2"/>
    <p:sldId id="263" r:id="rId3"/>
    <p:sldId id="264" r:id="rId4"/>
    <p:sldId id="265" r:id="rId5"/>
    <p:sldId id="266" r:id="rId6"/>
    <p:sldId id="267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AE3"/>
    <a:srgbClr val="0D1335"/>
    <a:srgbClr val="28BAC7"/>
    <a:srgbClr val="005DAA"/>
    <a:srgbClr val="7E335B"/>
    <a:srgbClr val="C2C2C1"/>
    <a:srgbClr val="0F4469"/>
    <a:srgbClr val="218FC2"/>
    <a:srgbClr val="856DBB"/>
    <a:srgbClr val="AFCC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73"/>
    <p:restoredTop sz="96327"/>
  </p:normalViewPr>
  <p:slideViewPr>
    <p:cSldViewPr snapToGrid="0" snapToObjects="1">
      <p:cViewPr varScale="1">
        <p:scale>
          <a:sx n="157" d="100"/>
          <a:sy n="157" d="100"/>
        </p:scale>
        <p:origin x="4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ic Cov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logo&#10;&#10;AI-generated content may be incorrect.">
            <a:extLst>
              <a:ext uri="{FF2B5EF4-FFF2-40B4-BE49-F238E27FC236}">
                <a16:creationId xmlns:a16="http://schemas.microsoft.com/office/drawing/2014/main" id="{BF0FA540-85A6-C6CD-1252-D6EFC1249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0"/>
            <a:ext cx="13019579" cy="7323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147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C08B5-7630-F042-A068-E4E21E615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801"/>
            <a:ext cx="10515600" cy="1325563"/>
          </a:xfrm>
        </p:spPr>
        <p:txBody>
          <a:bodyPr/>
          <a:lstStyle>
            <a:lvl1pPr>
              <a:defRPr b="1" i="0">
                <a:solidFill>
                  <a:srgbClr val="00AAE3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D518C-263F-DD47-A486-4AC308546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9538"/>
            <a:ext cx="10515600" cy="2010395"/>
          </a:xfrm>
        </p:spPr>
        <p:txBody>
          <a:bodyPr/>
          <a:lstStyle>
            <a:lvl1pPr>
              <a:buClr>
                <a:srgbClr val="00AAE3"/>
              </a:buClr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AAE3"/>
              </a:buClr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AAE3"/>
              </a:buClr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AAE3"/>
              </a:buClr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AAE3"/>
              </a:buClr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50443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9741F-55FE-FC42-B228-03F7E2631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89801"/>
            <a:ext cx="10515600" cy="1795000"/>
          </a:xfrm>
        </p:spPr>
        <p:txBody>
          <a:bodyPr anchor="b"/>
          <a:lstStyle>
            <a:lvl1pPr>
              <a:defRPr sz="6000">
                <a:solidFill>
                  <a:srgbClr val="00A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6EC131-8CD3-6847-B548-53D48CC0C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31178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6183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C691B-2535-194F-8C5F-622EE1779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801"/>
            <a:ext cx="10515600" cy="1325563"/>
          </a:xfrm>
        </p:spPr>
        <p:txBody>
          <a:bodyPr/>
          <a:lstStyle>
            <a:lvl1pPr>
              <a:defRPr>
                <a:solidFill>
                  <a:srgbClr val="00A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759FE-9480-0641-9AD4-C2E9EC7E3F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93175"/>
            <a:ext cx="5181600" cy="2747963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  <a:lumOff val="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  <a:lumOff val="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  <a:lumOff val="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  <a:lumOff val="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7572A6-4D85-604B-B699-765FE4876B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93175"/>
            <a:ext cx="5181600" cy="2747963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  <a:lumOff val="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  <a:lumOff val="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  <a:lumOff val="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  <a:lumOff val="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18522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C9F33-6447-DE43-93C6-DE072B239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89801"/>
            <a:ext cx="10515600" cy="1325563"/>
          </a:xfrm>
        </p:spPr>
        <p:txBody>
          <a:bodyPr/>
          <a:lstStyle>
            <a:lvl1pPr>
              <a:defRPr>
                <a:solidFill>
                  <a:srgbClr val="00AAE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FB19BE-1B21-8B40-8F72-7FC7728F4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05839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484F09-6084-1C4C-AA10-E86773EF32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29751"/>
            <a:ext cx="5157787" cy="3261251"/>
          </a:xfrm>
        </p:spPr>
        <p:txBody>
          <a:bodyPr/>
          <a:lstStyle>
            <a:lvl1pPr>
              <a:buClr>
                <a:srgbClr val="00AAE3"/>
              </a:buClr>
              <a:defRPr>
                <a:solidFill>
                  <a:schemeClr val="bg1">
                    <a:lumMod val="95000"/>
                    <a:lumOff val="5000"/>
                  </a:schemeClr>
                </a:solidFill>
              </a:defRPr>
            </a:lvl1pPr>
            <a:lvl2pPr>
              <a:buClr>
                <a:srgbClr val="00AAE3"/>
              </a:buClr>
              <a:defRPr>
                <a:solidFill>
                  <a:schemeClr val="bg1">
                    <a:lumMod val="95000"/>
                    <a:lumOff val="5000"/>
                  </a:schemeClr>
                </a:solidFill>
              </a:defRPr>
            </a:lvl2pPr>
            <a:lvl3pPr>
              <a:buClr>
                <a:srgbClr val="00AAE3"/>
              </a:buClr>
              <a:defRPr>
                <a:solidFill>
                  <a:schemeClr val="bg1">
                    <a:lumMod val="95000"/>
                    <a:lumOff val="5000"/>
                  </a:schemeClr>
                </a:solidFill>
              </a:defRPr>
            </a:lvl3pPr>
            <a:lvl4pPr>
              <a:buClr>
                <a:srgbClr val="00AAE3"/>
              </a:buClr>
              <a:defRPr>
                <a:solidFill>
                  <a:schemeClr val="bg1">
                    <a:lumMod val="95000"/>
                    <a:lumOff val="5000"/>
                  </a:schemeClr>
                </a:solidFill>
              </a:defRPr>
            </a:lvl4pPr>
            <a:lvl5pPr>
              <a:buClr>
                <a:srgbClr val="00AAE3"/>
              </a:buClr>
              <a:defRPr>
                <a:solidFill>
                  <a:schemeClr val="bg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D2CEED-A81A-C947-A846-71B4108191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5839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B5C887-B9F2-9C41-9427-4C46397AF0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29751"/>
            <a:ext cx="5183188" cy="3261251"/>
          </a:xfrm>
        </p:spPr>
        <p:txBody>
          <a:bodyPr/>
          <a:lstStyle>
            <a:lvl1pPr>
              <a:buClr>
                <a:srgbClr val="00AAE3"/>
              </a:buClr>
              <a:defRPr>
                <a:solidFill>
                  <a:schemeClr val="bg1">
                    <a:lumMod val="95000"/>
                    <a:lumOff val="5000"/>
                  </a:schemeClr>
                </a:solidFill>
              </a:defRPr>
            </a:lvl1pPr>
            <a:lvl2pPr>
              <a:buClr>
                <a:srgbClr val="00AAE3"/>
              </a:buClr>
              <a:defRPr>
                <a:solidFill>
                  <a:schemeClr val="bg1">
                    <a:lumMod val="95000"/>
                    <a:lumOff val="5000"/>
                  </a:schemeClr>
                </a:solidFill>
              </a:defRPr>
            </a:lvl2pPr>
            <a:lvl3pPr>
              <a:buClr>
                <a:srgbClr val="00AAE3"/>
              </a:buClr>
              <a:defRPr>
                <a:solidFill>
                  <a:schemeClr val="bg1">
                    <a:lumMod val="95000"/>
                    <a:lumOff val="5000"/>
                  </a:schemeClr>
                </a:solidFill>
              </a:defRPr>
            </a:lvl3pPr>
            <a:lvl4pPr>
              <a:buClr>
                <a:srgbClr val="00AAE3"/>
              </a:buClr>
              <a:defRPr>
                <a:solidFill>
                  <a:schemeClr val="bg1">
                    <a:lumMod val="95000"/>
                    <a:lumOff val="5000"/>
                  </a:schemeClr>
                </a:solidFill>
              </a:defRPr>
            </a:lvl4pPr>
            <a:lvl5pPr>
              <a:buClr>
                <a:srgbClr val="00AAE3"/>
              </a:buClr>
              <a:defRPr>
                <a:solidFill>
                  <a:schemeClr val="bg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1793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6F3F-6A4A-8447-9532-09A978374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801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54901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E4B92-4F7D-7C42-B194-8BE3E38E5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89801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CCB78-6E81-CA46-9A14-0907A41DB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89801"/>
            <a:ext cx="6172200" cy="5417384"/>
          </a:xfrm>
        </p:spPr>
        <p:txBody>
          <a:bodyPr/>
          <a:lstStyle>
            <a:lvl1pPr>
              <a:defRPr sz="3200">
                <a:solidFill>
                  <a:schemeClr val="bg1">
                    <a:lumMod val="95000"/>
                    <a:lumOff val="5000"/>
                  </a:schemeClr>
                </a:solidFill>
              </a:defRPr>
            </a:lvl1pPr>
            <a:lvl2pPr>
              <a:defRPr sz="2800">
                <a:solidFill>
                  <a:schemeClr val="bg1">
                    <a:lumMod val="95000"/>
                    <a:lumOff val="5000"/>
                  </a:schemeClr>
                </a:solidFill>
              </a:defRPr>
            </a:lvl2pPr>
            <a:lvl3pPr>
              <a:defRPr sz="2400">
                <a:solidFill>
                  <a:schemeClr val="bg1">
                    <a:lumMod val="95000"/>
                    <a:lumOff val="5000"/>
                  </a:schemeClr>
                </a:solidFill>
              </a:defRPr>
            </a:lvl3pPr>
            <a:lvl4pPr>
              <a:defRPr sz="2000">
                <a:solidFill>
                  <a:schemeClr val="bg1">
                    <a:lumMod val="95000"/>
                    <a:lumOff val="5000"/>
                  </a:schemeClr>
                </a:solidFill>
              </a:defRPr>
            </a:lvl4pPr>
            <a:lvl5pPr>
              <a:defRPr sz="2000">
                <a:solidFill>
                  <a:schemeClr val="bg1">
                    <a:lumMod val="95000"/>
                    <a:lumOff val="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0512DC-358B-1D44-9A68-A564B2A7F9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90000"/>
            <a:ext cx="3932237" cy="38171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4765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1D613-05FE-6B45-9C14-ED5D49E1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89801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D710E8-A47F-0D4B-ABBE-526D3E3F66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89800"/>
            <a:ext cx="6172200" cy="5474029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21E284-C680-BC4D-A8DB-9DC3203E0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90000"/>
            <a:ext cx="3932237" cy="387382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5148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nip Diagonal Corner Rectangle 14">
            <a:extLst>
              <a:ext uri="{FF2B5EF4-FFF2-40B4-BE49-F238E27FC236}">
                <a16:creationId xmlns:a16="http://schemas.microsoft.com/office/drawing/2014/main" id="{23771C0F-D97E-3C0A-F598-749E8080D296}"/>
              </a:ext>
            </a:extLst>
          </p:cNvPr>
          <p:cNvSpPr/>
          <p:nvPr userDrawn="1"/>
        </p:nvSpPr>
        <p:spPr>
          <a:xfrm rot="10800000" flipH="1">
            <a:off x="9725317" y="6295696"/>
            <a:ext cx="2732690" cy="840827"/>
          </a:xfrm>
          <a:prstGeom prst="snip2DiagRect">
            <a:avLst/>
          </a:prstGeom>
          <a:solidFill>
            <a:srgbClr val="00AA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AAE3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1FF890-C668-9141-9893-8F57971C1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80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B10F18-EBEA-DD47-9A8F-AA7B8E406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93176"/>
            <a:ext cx="10515600" cy="2010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267D4C4-878D-D4B1-89C7-B2DF6A8D9793}"/>
              </a:ext>
            </a:extLst>
          </p:cNvPr>
          <p:cNvSpPr txBox="1"/>
          <p:nvPr userDrawn="1"/>
        </p:nvSpPr>
        <p:spPr>
          <a:xfrm>
            <a:off x="10160876" y="6408333"/>
            <a:ext cx="330024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experience.asce.org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08A8E2-01C5-3D51-81BA-1F4343E1B9A5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838200" y="6295696"/>
            <a:ext cx="1492306" cy="442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0060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5" r:id="rId7"/>
    <p:sldLayoutId id="214748369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00AAE3"/>
          </a:solidFill>
          <a:latin typeface="Arial Black" panose="020B0604020202020204" pitchFamily="34" charset="0"/>
          <a:ea typeface="+mj-ea"/>
          <a:cs typeface="Arial Black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AAE3"/>
        </a:buClr>
        <a:buFont typeface="Arial" panose="020B0604020202020204" pitchFamily="34" charset="0"/>
        <a:buChar char="•"/>
        <a:defRPr sz="2800" kern="1200">
          <a:solidFill>
            <a:schemeClr val="bg1">
              <a:lumMod val="95000"/>
              <a:lumOff val="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AAE3"/>
        </a:buClr>
        <a:buFont typeface="Arial" panose="020B0604020202020204" pitchFamily="34" charset="0"/>
        <a:buChar char="•"/>
        <a:defRPr sz="2400" kern="1200">
          <a:solidFill>
            <a:schemeClr val="bg1">
              <a:lumMod val="95000"/>
              <a:lumOff val="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AAE3"/>
        </a:buClr>
        <a:buFont typeface="Arial" panose="020B0604020202020204" pitchFamily="34" charset="0"/>
        <a:buChar char="•"/>
        <a:defRPr sz="2000" kern="1200">
          <a:solidFill>
            <a:schemeClr val="bg1">
              <a:lumMod val="95000"/>
              <a:lumOff val="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AAE3"/>
        </a:buClr>
        <a:buFont typeface="Arial" panose="020B0604020202020204" pitchFamily="34" charset="0"/>
        <a:buChar char="•"/>
        <a:defRPr sz="1800" kern="1200">
          <a:solidFill>
            <a:schemeClr val="bg1">
              <a:lumMod val="95000"/>
              <a:lumOff val="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AAE3"/>
        </a:buClr>
        <a:buFont typeface="Arial" panose="020B0604020202020204" pitchFamily="34" charset="0"/>
        <a:buChar char="•"/>
        <a:defRPr sz="1800" kern="1200">
          <a:solidFill>
            <a:schemeClr val="bg1">
              <a:lumMod val="95000"/>
              <a:lumOff val="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3754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24198-2057-1CF6-63F5-BF3B30650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196AA-2957-8499-380A-8CA58D765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270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A95A8-01A4-B174-9026-814B11F4D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A15ED-13EC-DAA8-0974-FDB713EDF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80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E872D-9003-9E66-5194-B29D34A3B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EBFD2-5AA6-5893-E24D-40FB0D1033E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0AFF50-4B30-BA18-E3FF-7F91C09DCE6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549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ECAF5-06EB-31B0-C169-F51C8ABF0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BC0834-99E4-833A-19EF-B3F5315458C2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E9E348-AF5C-77E3-4F27-621BB449F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177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CD417-36FC-E4A4-62A9-C6222AC66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481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72FC097-62B9-A561-7C4A-832F57542987}"/>
              </a:ext>
            </a:extLst>
          </p:cNvPr>
          <p:cNvSpPr/>
          <p:nvPr/>
        </p:nvSpPr>
        <p:spPr>
          <a:xfrm>
            <a:off x="583095" y="1883322"/>
            <a:ext cx="10671313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rgbClr val="00AAE3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Thank you for attending 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Reminder: 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look forward to seeing you next year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ASCE2027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Philadelphia!</a:t>
            </a:r>
          </a:p>
          <a:p>
            <a:pPr algn="ctr"/>
            <a:endParaRPr lang="en-US" sz="4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34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CE2027">
      <a:dk1>
        <a:srgbClr val="000000"/>
      </a:dk1>
      <a:lt1>
        <a:srgbClr val="FFFFFF"/>
      </a:lt1>
      <a:dk2>
        <a:srgbClr val="0C1334"/>
      </a:dk2>
      <a:lt2>
        <a:srgbClr val="FCFCFC"/>
      </a:lt2>
      <a:accent1>
        <a:srgbClr val="7754F5"/>
      </a:accent1>
      <a:accent2>
        <a:srgbClr val="FECB00"/>
      </a:accent2>
      <a:accent3>
        <a:srgbClr val="7CD41F"/>
      </a:accent3>
      <a:accent4>
        <a:srgbClr val="F2325C"/>
      </a:accent4>
      <a:accent5>
        <a:srgbClr val="C6C2B6"/>
      </a:accent5>
      <a:accent6>
        <a:srgbClr val="00A9E2"/>
      </a:accent6>
      <a:hlink>
        <a:srgbClr val="07A8E1"/>
      </a:hlink>
      <a:folHlink>
        <a:srgbClr val="685FA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 [Autosaved]" id="{CB3475D3-4556-F940-B9DA-40818CEF1CA6}" vid="{7B06F972-0D49-8A48-B35A-EDDDE2AD581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D14D93E4121D468D267F98D6670B2F" ma:contentTypeVersion="13" ma:contentTypeDescription="Create a new document." ma:contentTypeScope="" ma:versionID="a909b8d874e7105beac0eeb04fbec23e">
  <xsd:schema xmlns:xsd="http://www.w3.org/2001/XMLSchema" xmlns:xs="http://www.w3.org/2001/XMLSchema" xmlns:p="http://schemas.microsoft.com/office/2006/metadata/properties" xmlns:ns2="70976f87-92dc-4cc9-987d-f6014f840e11" xmlns:ns3="3eeb4d10-f2da-4671-bed0-8a3c93464535" targetNamespace="http://schemas.microsoft.com/office/2006/metadata/properties" ma:root="true" ma:fieldsID="a75fd1bac761c76c2b70abdcda7c4715" ns2:_="" ns3:_="">
    <xsd:import namespace="70976f87-92dc-4cc9-987d-f6014f840e11"/>
    <xsd:import namespace="3eeb4d10-f2da-4671-bed0-8a3c934645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76f87-92dc-4cc9-987d-f6014f840e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7cb2ac65-dcbb-42ad-8f83-b8cf86685a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eb4d10-f2da-4671-bed0-8a3c93464535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97f8da2-63da-498d-8f77-aaa8874c7b58}" ma:internalName="TaxCatchAll" ma:showField="CatchAllData" ma:web="3eeb4d10-f2da-4671-bed0-8a3c934645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0976f87-92dc-4cc9-987d-f6014f840e11">
      <Terms xmlns="http://schemas.microsoft.com/office/infopath/2007/PartnerControls"/>
    </lcf76f155ced4ddcb4097134ff3c332f>
    <TaxCatchAll xmlns="3eeb4d10-f2da-4671-bed0-8a3c93464535" xsi:nil="true"/>
  </documentManagement>
</p:properties>
</file>

<file path=customXml/itemProps1.xml><?xml version="1.0" encoding="utf-8"?>
<ds:datastoreItem xmlns:ds="http://schemas.openxmlformats.org/officeDocument/2006/customXml" ds:itemID="{A27B7379-F479-4A50-92E5-AA672DB41809}"/>
</file>

<file path=customXml/itemProps2.xml><?xml version="1.0" encoding="utf-8"?>
<ds:datastoreItem xmlns:ds="http://schemas.openxmlformats.org/officeDocument/2006/customXml" ds:itemID="{D103C90B-8767-464C-B8B7-DF95D1562DFE}"/>
</file>

<file path=customXml/itemProps3.xml><?xml version="1.0" encoding="utf-8"?>
<ds:datastoreItem xmlns:ds="http://schemas.openxmlformats.org/officeDocument/2006/customXml" ds:itemID="{89E51493-56E0-446F-B37D-6EB55F6AF61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218</TotalTime>
  <Words>20</Words>
  <Application>Microsoft Macintosh PowerPoint</Application>
  <PresentationFormat>Widescreen</PresentationFormat>
  <Paragraphs>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Gusler, Haydee</dc:creator>
  <cp:lastModifiedBy>Gusler, Haydee</cp:lastModifiedBy>
  <cp:revision>9</cp:revision>
  <dcterms:created xsi:type="dcterms:W3CDTF">2025-02-25T15:07:37Z</dcterms:created>
  <dcterms:modified xsi:type="dcterms:W3CDTF">2025-08-06T22:15:28Z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0x01010017D14D93E4121D468D267F98D6670B2F</vt:lpwstr>
  </property>
  <property fmtid="{D5CDD505-2E9C-101B-9397-08002B2CF9AE}" pid="3" name="MediaServiceImageTags">
    <vt:lpwstr/>
  </property>
</Properties>
</file>